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4" r:id="rId4"/>
    <p:sldId id="265" r:id="rId5"/>
    <p:sldId id="257" r:id="rId6"/>
    <p:sldId id="266" r:id="rId7"/>
    <p:sldId id="267" r:id="rId8"/>
    <p:sldId id="259" r:id="rId9"/>
    <p:sldId id="269" r:id="rId10"/>
    <p:sldId id="26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DBE60060-E21C-4614-95C5-2C58206608FC}">
          <p14:sldIdLst>
            <p14:sldId id="256"/>
          </p14:sldIdLst>
        </p14:section>
        <p14:section name="Кто клиенты/заказчики? Кто будет пользоваться результатами вашей работы?" id="{ED45256D-1CA8-4D0D-B0CB-0EB6104832B5}">
          <p14:sldIdLst>
            <p14:sldId id="262"/>
          </p14:sldIdLst>
        </p14:section>
        <p14:section name="Какую проблему ваших пользователей / заказчика вы решали" id="{CC9558F8-F184-4F29-B50A-699A84CEA317}">
          <p14:sldIdLst>
            <p14:sldId id="264"/>
            <p14:sldId id="265"/>
          </p14:sldIdLst>
        </p14:section>
        <p14:section name="Визуализация" id="{C0F95293-367C-4E4E-93DD-F881219B0199}">
          <p14:sldIdLst>
            <p14:sldId id="257"/>
            <p14:sldId id="266"/>
          </p14:sldIdLst>
        </p14:section>
        <p14:section name="Команда" id="{49708014-28F9-4989-BD9A-3FBE83322C3F}">
          <p14:sldIdLst>
            <p14:sldId id="267"/>
          </p14:sldIdLst>
        </p14:section>
        <p14:section name="Результаты" id="{C7DF6920-28AD-4C66-B7E8-24C66901D43A}">
          <p14:sldIdLst>
            <p14:sldId id="259"/>
            <p14:sldId id="269"/>
          </p14:sldIdLst>
        </p14:section>
        <p14:section name="Спасибо за внимание" id="{FC7B02BE-53D1-409F-89E1-9D42C4A7D4E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481FF-481C-4233-A7AC-52846F24057B}" v="65" dt="2021-04-07T18:53:23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авленко Александр Сергеевич" userId="9a0c8a77-e3bf-4b14-a37e-65b9ae6d58a6" providerId="ADAL" clId="{0F9481FF-481C-4233-A7AC-52846F24057B}"/>
    <pc:docChg chg="undo custSel addSld delSld modSld sldOrd addSection delSection modSection">
      <pc:chgData name="Павленко Александр Сергеевич" userId="9a0c8a77-e3bf-4b14-a37e-65b9ae6d58a6" providerId="ADAL" clId="{0F9481FF-481C-4233-A7AC-52846F24057B}" dt="2021-04-07T18:53:23.046" v="1602" actId="1076"/>
      <pc:docMkLst>
        <pc:docMk/>
      </pc:docMkLst>
      <pc:sldChg chg="addSp delSp modSp mod addAnim">
        <pc:chgData name="Павленко Александр Сергеевич" userId="9a0c8a77-e3bf-4b14-a37e-65b9ae6d58a6" providerId="ADAL" clId="{0F9481FF-481C-4233-A7AC-52846F24057B}" dt="2021-04-07T15:06:35.185" v="151"/>
        <pc:sldMkLst>
          <pc:docMk/>
          <pc:sldMk cId="2650901549" sldId="256"/>
        </pc:sldMkLst>
        <pc:spChg chg="or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2" creationId="{1B787793-9D8F-4F7B-BDF6-B4AACF4BA189}"/>
          </ac:spMkLst>
        </pc:spChg>
        <pc:spChg chg="mo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" creationId="{26DDB68D-0E9B-426F-9948-D8671D47D926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8" creationId="{EE39DFCF-9247-4DE5-BB93-074BFAF07A3F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10" creationId="{442B652E-D499-4CDA-8F7A-60469EDBCBE3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12" creationId="{484A22B8-F5B6-47C2-B88E-DADAF379130D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14" creationId="{A987C18C-164D-4263-B486-4647A98E888E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16" creationId="{E7E98B39-04C6-408B-92FD-76862874063D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18" creationId="{981C8C27-2457-421F-BDC4-7B4EA3C78286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20" creationId="{CEA13C66-82C1-44AF-972B-8F5CCA41B6D9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22" creationId="{9DB36437-FE59-457E-91A7-396BBD3C9C6A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24" creationId="{844D3693-2EFE-4667-89D5-47E2D5920912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26" creationId="{C21FD796-9CD0-404D-8DF5-5274C0BCC754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1" creationId="{88294908-8B00-4F58-BBBA-20F71A40AA9E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3" creationId="{4364C879-1404-4203-8E9D-CC5DE0A621A2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5" creationId="{84617302-4B0D-4351-A6BB-6F0930D943AC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7" creationId="{DA2C7802-C2E0-4218-8F89-8DD7CCD2CD1C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39" creationId="{A6D7111A-21E5-4EE9-8A78-10E5530F0116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41" creationId="{A3969E80-A77B-49FC-9122-D89AFD5EE118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43" creationId="{1849CA57-76BD-4CF2-80BA-D7A46A01B7B1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45" creationId="{35E9085E-E730-4768-83D4-6CB7E9897153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47" creationId="{973272FE-A474-4CAE-8CA2-BCC8B476C3F4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49" creationId="{E07981EA-05A6-437C-88D7-B377B92B031D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35.184" v="149" actId="26606"/>
          <ac:spMkLst>
            <pc:docMk/>
            <pc:sldMk cId="2650901549" sldId="256"/>
            <ac:spMk id="51" creationId="{15E3C750-986E-4769-B1AE-49289FBEE757}"/>
          </ac:spMkLst>
        </pc:spChg>
      </pc:sldChg>
      <pc:sldChg chg="addSp delSp modSp mod delDesignElem chgLayout">
        <pc:chgData name="Павленко Александр Сергеевич" userId="9a0c8a77-e3bf-4b14-a37e-65b9ae6d58a6" providerId="ADAL" clId="{0F9481FF-481C-4233-A7AC-52846F24057B}" dt="2021-04-07T15:27:42.028" v="638" actId="22"/>
        <pc:sldMkLst>
          <pc:docMk/>
          <pc:sldMk cId="4211860152" sldId="257"/>
        </pc:sldMkLst>
        <pc:spChg chg="add mod ord">
          <ac:chgData name="Павленко Александр Сергеевич" userId="9a0c8a77-e3bf-4b14-a37e-65b9ae6d58a6" providerId="ADAL" clId="{0F9481FF-481C-4233-A7AC-52846F24057B}" dt="2021-04-07T15:27:34.069" v="636" actId="26606"/>
          <ac:spMkLst>
            <pc:docMk/>
            <pc:sldMk cId="4211860152" sldId="257"/>
            <ac:spMk id="2" creationId="{343DF280-578B-400F-A890-9E07EF27FF30}"/>
          </ac:spMkLst>
        </pc:spChg>
        <pc:spChg chg="add del mod ord">
          <ac:chgData name="Павленко Александр Сергеевич" userId="9a0c8a77-e3bf-4b14-a37e-65b9ae6d58a6" providerId="ADAL" clId="{0F9481FF-481C-4233-A7AC-52846F24057B}" dt="2021-04-07T15:27:12.251" v="611" actId="478"/>
          <ac:spMkLst>
            <pc:docMk/>
            <pc:sldMk cId="4211860152" sldId="257"/>
            <ac:spMk id="3" creationId="{C7F50A15-EDAB-49C1-BA61-2D45E165CF86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73" creationId="{F3060C83-F051-4F0E-ABAD-AA0DFC48B218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75" creationId="{83C98ABE-055B-441F-B07E-44F97F083C39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77" creationId="{29FDB030-9B49-4CED-8CCD-4D99382388AC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79" creationId="{3783CA14-24A1-485C-8B30-D6A5D87987AD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81" creationId="{9A97C86A-04D6-40F7-AE84-31AB43E6A846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83" creationId="{FF9F2414-84E8-453E-B1F3-389FDE8192D9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00.516" v="610" actId="700"/>
          <ac:spMkLst>
            <pc:docMk/>
            <pc:sldMk cId="4211860152" sldId="257"/>
            <ac:spMk id="85" creationId="{3ECA69A1-7536-43AC-85EF-C7106179F5ED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27:34.069" v="636" actId="26606"/>
          <ac:spMkLst>
            <pc:docMk/>
            <pc:sldMk cId="4211860152" sldId="257"/>
            <ac:spMk id="1030" creationId="{D4771268-CB57-404A-9271-370EB28F6090}"/>
          </ac:spMkLst>
        </pc:spChg>
        <pc:picChg chg="add del">
          <ac:chgData name="Павленко Александр Сергеевич" userId="9a0c8a77-e3bf-4b14-a37e-65b9ae6d58a6" providerId="ADAL" clId="{0F9481FF-481C-4233-A7AC-52846F24057B}" dt="2021-04-07T15:27:42.028" v="638" actId="22"/>
          <ac:picMkLst>
            <pc:docMk/>
            <pc:sldMk cId="4211860152" sldId="257"/>
            <ac:picMk id="5" creationId="{517B358D-907B-4F6F-8F7C-B1ABB26200DD}"/>
          </ac:picMkLst>
        </pc:picChg>
        <pc:picChg chg="mod ord">
          <ac:chgData name="Павленко Александр Сергеевич" userId="9a0c8a77-e3bf-4b14-a37e-65b9ae6d58a6" providerId="ADAL" clId="{0F9481FF-481C-4233-A7AC-52846F24057B}" dt="2021-04-07T15:27:34.069" v="636" actId="26606"/>
          <ac:picMkLst>
            <pc:docMk/>
            <pc:sldMk cId="4211860152" sldId="257"/>
            <ac:picMk id="1028" creationId="{7FFBDD50-1B87-4108-9817-B3EC818ED485}"/>
          </ac:picMkLst>
        </pc:picChg>
      </pc:sldChg>
      <pc:sldChg chg="del ord">
        <pc:chgData name="Павленко Александр Сергеевич" userId="9a0c8a77-e3bf-4b14-a37e-65b9ae6d58a6" providerId="ADAL" clId="{0F9481FF-481C-4233-A7AC-52846F24057B}" dt="2021-04-07T15:11:05.970" v="166" actId="47"/>
        <pc:sldMkLst>
          <pc:docMk/>
          <pc:sldMk cId="3788708498" sldId="258"/>
        </pc:sldMkLst>
      </pc:sldChg>
      <pc:sldChg chg="modSp mod ord modNotesTx">
        <pc:chgData name="Павленко Александр Сергеевич" userId="9a0c8a77-e3bf-4b14-a37e-65b9ae6d58a6" providerId="ADAL" clId="{0F9481FF-481C-4233-A7AC-52846F24057B}" dt="2021-04-07T17:41:57.921" v="1063" actId="20577"/>
        <pc:sldMkLst>
          <pc:docMk/>
          <pc:sldMk cId="900822316" sldId="259"/>
        </pc:sldMkLst>
        <pc:spChg chg="mod">
          <ac:chgData name="Павленко Александр Сергеевич" userId="9a0c8a77-e3bf-4b14-a37e-65b9ae6d58a6" providerId="ADAL" clId="{0F9481FF-481C-4233-A7AC-52846F24057B}" dt="2021-04-07T17:41:57.921" v="1063" actId="20577"/>
          <ac:spMkLst>
            <pc:docMk/>
            <pc:sldMk cId="900822316" sldId="259"/>
            <ac:spMk id="18" creationId="{CE527C67-38A0-41CF-B505-A679C719AD8A}"/>
          </ac:spMkLst>
        </pc:spChg>
      </pc:sldChg>
      <pc:sldChg chg="del">
        <pc:chgData name="Павленко Александр Сергеевич" userId="9a0c8a77-e3bf-4b14-a37e-65b9ae6d58a6" providerId="ADAL" clId="{0F9481FF-481C-4233-A7AC-52846F24057B}" dt="2021-04-07T15:26:19.387" v="608" actId="47"/>
        <pc:sldMkLst>
          <pc:docMk/>
          <pc:sldMk cId="777852444" sldId="261"/>
        </pc:sldMkLst>
      </pc:sldChg>
      <pc:sldChg chg="addSp delSp modSp new mod setBg">
        <pc:chgData name="Павленко Александр Сергеевич" userId="9a0c8a77-e3bf-4b14-a37e-65b9ae6d58a6" providerId="ADAL" clId="{0F9481FF-481C-4233-A7AC-52846F24057B}" dt="2021-04-07T14:56:29.996" v="10" actId="26606"/>
        <pc:sldMkLst>
          <pc:docMk/>
          <pc:sldMk cId="4121439503" sldId="262"/>
        </pc:sldMkLst>
        <pc:spChg chg="del mod">
          <ac:chgData name="Павленко Александр Сергеевич" userId="9a0c8a77-e3bf-4b14-a37e-65b9ae6d58a6" providerId="ADAL" clId="{0F9481FF-481C-4233-A7AC-52846F24057B}" dt="2021-04-07T14:56:29.996" v="10" actId="26606"/>
          <ac:spMkLst>
            <pc:docMk/>
            <pc:sldMk cId="4121439503" sldId="262"/>
            <ac:spMk id="2" creationId="{D340C9FE-4279-4A66-9878-07336C278BCB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4:56:22.898" v="1"/>
          <ac:spMkLst>
            <pc:docMk/>
            <pc:sldMk cId="4121439503" sldId="262"/>
            <ac:spMk id="3" creationId="{DD5A22AB-0FFE-478D-9BF8-CFFB00FAAC47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4:56:29.996" v="10" actId="26606"/>
          <ac:spMkLst>
            <pc:docMk/>
            <pc:sldMk cId="4121439503" sldId="262"/>
            <ac:spMk id="9" creationId="{42A4FC2C-047E-45A5-965D-8E1E3BF09BC6}"/>
          </ac:spMkLst>
        </pc:spChg>
        <pc:picChg chg="add mod">
          <ac:chgData name="Павленко Александр Сергеевич" userId="9a0c8a77-e3bf-4b14-a37e-65b9ae6d58a6" providerId="ADAL" clId="{0F9481FF-481C-4233-A7AC-52846F24057B}" dt="2021-04-07T14:56:29.996" v="10" actId="26606"/>
          <ac:picMkLst>
            <pc:docMk/>
            <pc:sldMk cId="4121439503" sldId="262"/>
            <ac:picMk id="4" creationId="{28C6BA59-2194-4495-BDB4-481EC6CC7F4A}"/>
          </ac:picMkLst>
        </pc:picChg>
      </pc:sldChg>
      <pc:sldChg chg="addSp delSp modSp new del mod">
        <pc:chgData name="Павленко Александр Сергеевич" userId="9a0c8a77-e3bf-4b14-a37e-65b9ae6d58a6" providerId="ADAL" clId="{0F9481FF-481C-4233-A7AC-52846F24057B}" dt="2021-04-07T15:11:07.877" v="167" actId="47"/>
        <pc:sldMkLst>
          <pc:docMk/>
          <pc:sldMk cId="4063198890" sldId="263"/>
        </pc:sldMkLst>
        <pc:spChg chg="mod">
          <ac:chgData name="Павленко Александр Сергеевич" userId="9a0c8a77-e3bf-4b14-a37e-65b9ae6d58a6" providerId="ADAL" clId="{0F9481FF-481C-4233-A7AC-52846F24057B}" dt="2021-04-07T14:59:19.999" v="25" actId="20577"/>
          <ac:spMkLst>
            <pc:docMk/>
            <pc:sldMk cId="4063198890" sldId="263"/>
            <ac:spMk id="2" creationId="{75CBC6F3-964A-40C5-9765-E1975C659B8E}"/>
          </ac:spMkLst>
        </pc:spChg>
        <pc:spChg chg="mod">
          <ac:chgData name="Павленко Александр Сергеевич" userId="9a0c8a77-e3bf-4b14-a37e-65b9ae6d58a6" providerId="ADAL" clId="{0F9481FF-481C-4233-A7AC-52846F24057B}" dt="2021-04-07T15:01:07.094" v="90" actId="20577"/>
          <ac:spMkLst>
            <pc:docMk/>
            <pc:sldMk cId="4063198890" sldId="263"/>
            <ac:spMk id="3" creationId="{8E16DDDB-AC3A-4A35-B006-E30BAECCCFF9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5:21.020" v="144" actId="20577"/>
          <ac:spMkLst>
            <pc:docMk/>
            <pc:sldMk cId="4063198890" sldId="263"/>
            <ac:spMk id="4" creationId="{4A6EDFAB-9BBE-4E7A-A34C-0EE9CD3789F4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5:31.380" v="146" actId="113"/>
          <ac:spMkLst>
            <pc:docMk/>
            <pc:sldMk cId="4063198890" sldId="263"/>
            <ac:spMk id="5" creationId="{379815E2-6763-4AA0-A8B1-BB4D5B556B2F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01:16.885" v="94" actId="22"/>
          <ac:spMkLst>
            <pc:docMk/>
            <pc:sldMk cId="4063198890" sldId="263"/>
            <ac:spMk id="7" creationId="{2625D726-89FC-47C8-A155-67EAFB6D1F1A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01:26.168" v="97" actId="478"/>
          <ac:spMkLst>
            <pc:docMk/>
            <pc:sldMk cId="4063198890" sldId="263"/>
            <ac:spMk id="8" creationId="{EBC1EF46-932F-4B67-A41F-447E207C0C51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7:19.892" v="161" actId="571"/>
          <ac:spMkLst>
            <pc:docMk/>
            <pc:sldMk cId="4063198890" sldId="263"/>
            <ac:spMk id="9" creationId="{F0AEB79A-8FD7-49F6-B1E8-6BDA8E55124B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7:19.892" v="161" actId="571"/>
          <ac:spMkLst>
            <pc:docMk/>
            <pc:sldMk cId="4063198890" sldId="263"/>
            <ac:spMk id="10" creationId="{47BF1D03-51F2-4081-9AFE-8B58B29A3483}"/>
          </ac:spMkLst>
        </pc:spChg>
      </pc:sldChg>
      <pc:sldChg chg="addSp delSp modSp add mod ord setBg delDesignElem">
        <pc:chgData name="Павленко Александр Сергеевич" userId="9a0c8a77-e3bf-4b14-a37e-65b9ae6d58a6" providerId="ADAL" clId="{0F9481FF-481C-4233-A7AC-52846F24057B}" dt="2021-04-07T18:28:58.882" v="1302" actId="1035"/>
        <pc:sldMkLst>
          <pc:docMk/>
          <pc:sldMk cId="3391009692" sldId="264"/>
        </pc:sldMkLst>
        <pc:spChg chg="add del mod">
          <ac:chgData name="Павленко Александр Сергеевич" userId="9a0c8a77-e3bf-4b14-a37e-65b9ae6d58a6" providerId="ADAL" clId="{0F9481FF-481C-4233-A7AC-52846F24057B}" dt="2021-04-07T15:06:58.059" v="155" actId="478"/>
          <ac:spMkLst>
            <pc:docMk/>
            <pc:sldMk cId="3391009692" sldId="264"/>
            <ac:spMk id="2" creationId="{61A5DCD0-1D34-4F15-98A7-B7E42BF7E2CC}"/>
          </ac:spMkLst>
        </pc:spChg>
        <pc:spChg chg="del mod">
          <ac:chgData name="Павленко Александр Сергеевич" userId="9a0c8a77-e3bf-4b14-a37e-65b9ae6d58a6" providerId="ADAL" clId="{0F9481FF-481C-4233-A7AC-52846F24057B}" dt="2021-04-07T15:07:03.571" v="156" actId="478"/>
          <ac:spMkLst>
            <pc:docMk/>
            <pc:sldMk cId="3391009692" sldId="264"/>
            <ac:spMk id="3" creationId="{E8CB677B-2813-4297-A5CF-CBB8C3938F18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06:52.778" v="153" actId="478"/>
          <ac:spMkLst>
            <pc:docMk/>
            <pc:sldMk cId="3391009692" sldId="264"/>
            <ac:spMk id="5" creationId="{462428DD-9688-416F-8432-8E77ED753137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55.359" v="154" actId="26606"/>
          <ac:spMkLst>
            <pc:docMk/>
            <pc:sldMk cId="3391009692" sldId="264"/>
            <ac:spMk id="6" creationId="{2B566528-1B12-4246-9431-5C2D7D081168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55.359" v="154" actId="26606"/>
          <ac:spMkLst>
            <pc:docMk/>
            <pc:sldMk cId="3391009692" sldId="264"/>
            <ac:spMk id="7" creationId="{2E80C965-DB6D-4F81-9E9E-B027384D0BD6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5:45.992" v="148"/>
          <ac:spMkLst>
            <pc:docMk/>
            <pc:sldMk cId="3391009692" sldId="264"/>
            <ac:spMk id="8" creationId="{2B566528-1B12-4246-9431-5C2D7D081168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55.359" v="154" actId="26606"/>
          <ac:spMkLst>
            <pc:docMk/>
            <pc:sldMk cId="3391009692" sldId="264"/>
            <ac:spMk id="9" creationId="{A580F890-B085-4E95-96AA-55AEBEC5CE6E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5:45.992" v="148"/>
          <ac:spMkLst>
            <pc:docMk/>
            <pc:sldMk cId="3391009692" sldId="264"/>
            <ac:spMk id="10" creationId="{2E80C965-DB6D-4F81-9E9E-B027384D0BD6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55.359" v="154" actId="26606"/>
          <ac:spMkLst>
            <pc:docMk/>
            <pc:sldMk cId="3391009692" sldId="264"/>
            <ac:spMk id="11" creationId="{D3F51FEB-38FB-4F6C-9F7B-2F2AFAB65463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5:45.992" v="148"/>
          <ac:spMkLst>
            <pc:docMk/>
            <pc:sldMk cId="3391009692" sldId="264"/>
            <ac:spMk id="12" creationId="{A580F890-B085-4E95-96AA-55AEBEC5CE6E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06:55.359" v="154" actId="26606"/>
          <ac:spMkLst>
            <pc:docMk/>
            <pc:sldMk cId="3391009692" sldId="264"/>
            <ac:spMk id="13" creationId="{1E547BA6-BAE0-43BB-A7CA-60F69CE252F0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5:45.992" v="148"/>
          <ac:spMkLst>
            <pc:docMk/>
            <pc:sldMk cId="3391009692" sldId="264"/>
            <ac:spMk id="14" creationId="{D3F51FEB-38FB-4F6C-9F7B-2F2AFAB65463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05:45.992" v="148"/>
          <ac:spMkLst>
            <pc:docMk/>
            <pc:sldMk cId="3391009692" sldId="264"/>
            <ac:spMk id="16" creationId="{1E547BA6-BAE0-43BB-A7CA-60F69CE252F0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07:06.881" v="158" actId="478"/>
          <ac:spMkLst>
            <pc:docMk/>
            <pc:sldMk cId="3391009692" sldId="264"/>
            <ac:spMk id="17" creationId="{1A1DB9D2-6ED7-4B2C-92A5-6AA43CB41F0C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07:09.681" v="159" actId="478"/>
          <ac:spMkLst>
            <pc:docMk/>
            <pc:sldMk cId="3391009692" sldId="264"/>
            <ac:spMk id="19" creationId="{4085FC2E-7620-44E0-B6DC-E95B860E1D1D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7:37.024" v="163" actId="1076"/>
          <ac:spMkLst>
            <pc:docMk/>
            <pc:sldMk cId="3391009692" sldId="264"/>
            <ac:spMk id="20" creationId="{DB6FC7D7-21E1-4007-BAD4-EC4784F3FF51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28:58.882" v="1302" actId="1035"/>
          <ac:spMkLst>
            <pc:docMk/>
            <pc:sldMk cId="3391009692" sldId="264"/>
            <ac:spMk id="21" creationId="{3079E755-7F0C-42C6-90DB-0B39EA1AF20A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5:07:37.024" v="163" actId="1076"/>
          <ac:spMkLst>
            <pc:docMk/>
            <pc:sldMk cId="3391009692" sldId="264"/>
            <ac:spMk id="22" creationId="{C3F239E1-F266-4ECD-8DD6-1A80784AE14D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7:32:48.516" v="950" actId="20577"/>
          <ac:spMkLst>
            <pc:docMk/>
            <pc:sldMk cId="3391009692" sldId="264"/>
            <ac:spMk id="23" creationId="{7CF131C3-272D-4328-A862-A28588D1C890}"/>
          </ac:spMkLst>
        </pc:spChg>
      </pc:sldChg>
      <pc:sldChg chg="addSp delSp modSp new mod setBg">
        <pc:chgData name="Павленко Александр Сергеевич" userId="9a0c8a77-e3bf-4b14-a37e-65b9ae6d58a6" providerId="ADAL" clId="{0F9481FF-481C-4233-A7AC-52846F24057B}" dt="2021-04-07T18:28:31.749" v="1299" actId="20577"/>
        <pc:sldMkLst>
          <pc:docMk/>
          <pc:sldMk cId="813403357" sldId="265"/>
        </pc:sldMkLst>
        <pc:spChg chg="mo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" creationId="{AD4ED8AC-FD30-4AA5-BBAE-D5442BBEC19F}"/>
          </ac:spMkLst>
        </pc:spChg>
        <pc:spChg chg="mod">
          <ac:chgData name="Павленко Александр Сергеевич" userId="9a0c8a77-e3bf-4b14-a37e-65b9ae6d58a6" providerId="ADAL" clId="{0F9481FF-481C-4233-A7AC-52846F24057B}" dt="2021-04-07T18:28:31.749" v="1299" actId="20577"/>
          <ac:spMkLst>
            <pc:docMk/>
            <pc:sldMk cId="813403357" sldId="265"/>
            <ac:spMk id="3" creationId="{98C1AA7C-7554-4492-89F2-052C0D78C4B7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48.130" v="548" actId="26606"/>
          <ac:spMkLst>
            <pc:docMk/>
            <pc:sldMk cId="813403357" sldId="265"/>
            <ac:spMk id="8" creationId="{2B566528-1B12-4246-9431-5C2D7D081168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48.130" v="548" actId="26606"/>
          <ac:spMkLst>
            <pc:docMk/>
            <pc:sldMk cId="813403357" sldId="265"/>
            <ac:spMk id="10" creationId="{2E80C965-DB6D-4F81-9E9E-B027384D0BD6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48.130" v="548" actId="26606"/>
          <ac:spMkLst>
            <pc:docMk/>
            <pc:sldMk cId="813403357" sldId="265"/>
            <ac:spMk id="12" creationId="{A580F890-B085-4E95-96AA-55AEBEC5CE6E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48.130" v="548" actId="26606"/>
          <ac:spMkLst>
            <pc:docMk/>
            <pc:sldMk cId="813403357" sldId="265"/>
            <ac:spMk id="14" creationId="{D3F51FEB-38FB-4F6C-9F7B-2F2AFAB65463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48.130" v="548" actId="26606"/>
          <ac:spMkLst>
            <pc:docMk/>
            <pc:sldMk cId="813403357" sldId="265"/>
            <ac:spMk id="16" creationId="{1E547BA6-BAE0-43BB-A7CA-60F69CE252F0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1" creationId="{46D6306C-ED4F-4AAE-B4A5-EEA6AFAD726E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3" creationId="{0EC5361D-F897-4856-B945-0455A365EB24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5" creationId="{4508C0C5-2268-42B5-B3C8-4D0899E05F8C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7" creationId="{141ACBDB-38F8-4B34-8183-BD95B4E55A62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29" creationId="{DE00DB52-3455-4E2F-867B-A6D0516E175B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31" creationId="{9E914C83-E0D8-4953-92D5-169D28CB43AE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33" creationId="{3512E083-F550-46AF-8490-767ECFD00CB7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38" creationId="{12FB12AE-71D1-47FD-9AC3-EE2C07424534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40" creationId="{64853C7E-3CBA-4464-865F-6044D94B1BE9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42" creationId="{55EFEC59-B929-4851-9DEF-9106F27979A9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44" creationId="{6C132392-D5FF-4588-8FA1-5BAD77BF6464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46" creationId="{C7EAC045-695C-4E73-9B7C-AFD6FB22DA20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48" creationId="{404A7A3A-BEAE-4BC6-A163-5D0E5F8C4669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5:17:58.011" v="550" actId="26606"/>
          <ac:spMkLst>
            <pc:docMk/>
            <pc:sldMk cId="813403357" sldId="265"/>
            <ac:spMk id="50" creationId="{12ED3B7D-405D-4DFA-8608-B6DE7467183E}"/>
          </ac:spMkLst>
        </pc:spChg>
      </pc:sldChg>
      <pc:sldChg chg="addSp delSp modSp add mod setBg delDesignElem">
        <pc:chgData name="Павленко Александр Сергеевич" userId="9a0c8a77-e3bf-4b14-a37e-65b9ae6d58a6" providerId="ADAL" clId="{0F9481FF-481C-4233-A7AC-52846F24057B}" dt="2021-04-07T18:22:52.166" v="1107" actId="26606"/>
        <pc:sldMkLst>
          <pc:docMk/>
          <pc:sldMk cId="651353454" sldId="266"/>
        </pc:sldMkLst>
        <pc:spChg chg="mod">
          <ac:chgData name="Павленко Александр Сергеевич" userId="9a0c8a77-e3bf-4b14-a37e-65b9ae6d58a6" providerId="ADAL" clId="{0F9481FF-481C-4233-A7AC-52846F24057B}" dt="2021-04-07T17:58:57.674" v="1067" actId="26606"/>
          <ac:spMkLst>
            <pc:docMk/>
            <pc:sldMk cId="651353454" sldId="266"/>
            <ac:spMk id="2" creationId="{343DF280-578B-400F-A890-9E07EF27FF30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7:58:55.826" v="1066" actId="478"/>
          <ac:spMkLst>
            <pc:docMk/>
            <pc:sldMk cId="651353454" sldId="266"/>
            <ac:spMk id="3" creationId="{8917DF3D-369B-4E3D-900E-B7DB3F1AD389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7:58:53.504" v="1065" actId="26606"/>
          <ac:spMkLst>
            <pc:docMk/>
            <pc:sldMk cId="651353454" sldId="266"/>
            <ac:spMk id="73" creationId="{D4771268-CB57-404A-9271-370EB28F6090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7:58:57.674" v="1067" actId="26606"/>
          <ac:spMkLst>
            <pc:docMk/>
            <pc:sldMk cId="651353454" sldId="266"/>
            <ac:spMk id="78" creationId="{73DE2CFE-42F2-48F0-8706-5264E012B10C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7:59:31.482" v="1070" actId="26606"/>
          <ac:spMkLst>
            <pc:docMk/>
            <pc:sldMk cId="651353454" sldId="266"/>
            <ac:spMk id="83" creationId="{D4771268-CB57-404A-9271-370EB28F6090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2:52.166" v="1107" actId="26606"/>
          <ac:spMkLst>
            <pc:docMk/>
            <pc:sldMk cId="651353454" sldId="266"/>
            <ac:spMk id="88" creationId="{D4771268-CB57-404A-9271-370EB28F6090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8:22:52.166" v="1107" actId="26606"/>
          <ac:spMkLst>
            <pc:docMk/>
            <pc:sldMk cId="651353454" sldId="266"/>
            <ac:spMk id="135" creationId="{D4771268-CB57-404A-9271-370EB28F6090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27:43.677" v="640"/>
          <ac:spMkLst>
            <pc:docMk/>
            <pc:sldMk cId="651353454" sldId="266"/>
            <ac:spMk id="1030" creationId="{D4771268-CB57-404A-9271-370EB28F6090}"/>
          </ac:spMkLst>
        </pc:spChg>
        <pc:picChg chg="add del mod modCrop">
          <ac:chgData name="Павленко Александр Сергеевич" userId="9a0c8a77-e3bf-4b14-a37e-65b9ae6d58a6" providerId="ADAL" clId="{0F9481FF-481C-4233-A7AC-52846F24057B}" dt="2021-04-07T18:22:48.916" v="1105" actId="478"/>
          <ac:picMkLst>
            <pc:docMk/>
            <pc:sldMk cId="651353454" sldId="266"/>
            <ac:picMk id="4" creationId="{5E2FA061-D49C-4A1F-9542-930E9707AAC2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22:52.166" v="1107" actId="26606"/>
          <ac:picMkLst>
            <pc:docMk/>
            <pc:sldMk cId="651353454" sldId="266"/>
            <ac:picMk id="1026" creationId="{A026BA4E-F3EC-46A4-ADE2-EFC091902877}"/>
          </ac:picMkLst>
        </pc:picChg>
        <pc:picChg chg="del">
          <ac:chgData name="Павленко Александр Сергеевич" userId="9a0c8a77-e3bf-4b14-a37e-65b9ae6d58a6" providerId="ADAL" clId="{0F9481FF-481C-4233-A7AC-52846F24057B}" dt="2021-04-07T15:28:08.124" v="646" actId="478"/>
          <ac:picMkLst>
            <pc:docMk/>
            <pc:sldMk cId="651353454" sldId="266"/>
            <ac:picMk id="1028" creationId="{7FFBDD50-1B87-4108-9817-B3EC818ED485}"/>
          </ac:picMkLst>
        </pc:picChg>
      </pc:sldChg>
      <pc:sldChg chg="addSp delSp modSp new mod">
        <pc:chgData name="Павленко Александр Сергеевич" userId="9a0c8a77-e3bf-4b14-a37e-65b9ae6d58a6" providerId="ADAL" clId="{0F9481FF-481C-4233-A7AC-52846F24057B}" dt="2021-04-07T18:42:19.333" v="1588" actId="1076"/>
        <pc:sldMkLst>
          <pc:docMk/>
          <pc:sldMk cId="4001386784" sldId="267"/>
        </pc:sldMkLst>
        <pc:spChg chg="del mod">
          <ac:chgData name="Павленко Александр Сергеевич" userId="9a0c8a77-e3bf-4b14-a37e-65b9ae6d58a6" providerId="ADAL" clId="{0F9481FF-481C-4233-A7AC-52846F24057B}" dt="2021-04-07T18:33:35.188" v="1330" actId="478"/>
          <ac:spMkLst>
            <pc:docMk/>
            <pc:sldMk cId="4001386784" sldId="267"/>
            <ac:spMk id="2" creationId="{9214544B-5BC5-45CC-B42E-030EC8BCF129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32:10.931" v="801"/>
          <ac:spMkLst>
            <pc:docMk/>
            <pc:sldMk cId="4001386784" sldId="267"/>
            <ac:spMk id="3" creationId="{EBE95EFA-83E0-4992-875E-22449F7712D1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31:58.732" v="800"/>
          <ac:spMkLst>
            <pc:docMk/>
            <pc:sldMk cId="4001386784" sldId="267"/>
            <ac:spMk id="4" creationId="{5679AE78-05E1-49AE-9CA3-012F8A97A544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8:33:38.588" v="1331" actId="478"/>
          <ac:spMkLst>
            <pc:docMk/>
            <pc:sldMk cId="4001386784" sldId="267"/>
            <ac:spMk id="4" creationId="{C1E9026D-7626-4875-A245-B416F745B133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6" creationId="{CA2BDADD-0D4A-4865-BFCE-3DBE17751102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0" creationId="{4A752500-76F6-41DD-BA11-B72D089D4D98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1" creationId="{8DC7002A-8435-4BB5-8EE6-86911ADC5A01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2" creationId="{5660541C-5E70-4D02-A1C3-0F509DA3DBD8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3" creationId="{EB19E0D3-920B-4CA4-81D2-DBC821D2CC98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4" creationId="{7492F33A-8DEC-4346-A0EC-DB103E8312C1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5" creationId="{D2BA559F-A706-4050-AF42-3E5D925D6F6A}"/>
          </ac:spMkLst>
        </pc:spChg>
        <pc:sp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spMkLst>
            <pc:docMk/>
            <pc:sldMk cId="4001386784" sldId="267"/>
            <ac:spMk id="16" creationId="{A141437E-13EB-4AB4-9BFB-83E7B1705598}"/>
          </ac:spMkLst>
        </pc:spChg>
        <pc:picChg chg="add mod modCrop">
          <ac:chgData name="Павленко Александр Сергеевич" userId="9a0c8a77-e3bf-4b14-a37e-65b9ae6d58a6" providerId="ADAL" clId="{0F9481FF-481C-4233-A7AC-52846F24057B}" dt="2021-04-07T18:42:19.333" v="1588" actId="1076"/>
          <ac:picMkLst>
            <pc:docMk/>
            <pc:sldMk cId="4001386784" sldId="267"/>
            <ac:picMk id="5" creationId="{78CF347C-3046-493E-B121-582A2F8A1CD4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picMkLst>
            <pc:docMk/>
            <pc:sldMk cId="4001386784" sldId="267"/>
            <ac:picMk id="7" creationId="{40516174-2717-4A99-AD7A-63CCC4A13C4F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picMkLst>
            <pc:docMk/>
            <pc:sldMk cId="4001386784" sldId="267"/>
            <ac:picMk id="8" creationId="{62D91027-1E88-4309-B07F-F84BE33EF852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42:19.333" v="1588" actId="1076"/>
          <ac:picMkLst>
            <pc:docMk/>
            <pc:sldMk cId="4001386784" sldId="267"/>
            <ac:picMk id="1026" creationId="{73132F14-8FEA-4DF5-AB71-66E312AA7969}"/>
          </ac:picMkLst>
        </pc:picChg>
      </pc:sldChg>
      <pc:sldChg chg="addSp delSp modSp new del mod">
        <pc:chgData name="Павленко Александр Сергеевич" userId="9a0c8a77-e3bf-4b14-a37e-65b9ae6d58a6" providerId="ADAL" clId="{0F9481FF-481C-4233-A7AC-52846F24057B}" dt="2021-04-07T18:35:07.460" v="1355" actId="47"/>
        <pc:sldMkLst>
          <pc:docMk/>
          <pc:sldMk cId="2144945370" sldId="268"/>
        </pc:sldMkLst>
        <pc:spChg chg="mod">
          <ac:chgData name="Павленко Александр Сергеевич" userId="9a0c8a77-e3bf-4b14-a37e-65b9ae6d58a6" providerId="ADAL" clId="{0F9481FF-481C-4233-A7AC-52846F24057B}" dt="2021-04-07T15:30:50.283" v="799" actId="20577"/>
          <ac:spMkLst>
            <pc:docMk/>
            <pc:sldMk cId="2144945370" sldId="268"/>
            <ac:spMk id="2" creationId="{33283962-E640-43FD-9542-7861ACB533E6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5:33:20.798" v="807"/>
          <ac:spMkLst>
            <pc:docMk/>
            <pc:sldMk cId="2144945370" sldId="268"/>
            <ac:spMk id="3" creationId="{EA975D68-8A22-46A0-BCEC-97D50DAF8FA8}"/>
          </ac:spMkLst>
        </pc:spChg>
        <pc:spChg chg="del">
          <ac:chgData name="Павленко Александр Сергеевич" userId="9a0c8a77-e3bf-4b14-a37e-65b9ae6d58a6" providerId="ADAL" clId="{0F9481FF-481C-4233-A7AC-52846F24057B}" dt="2021-04-07T15:32:23.320" v="802"/>
          <ac:spMkLst>
            <pc:docMk/>
            <pc:sldMk cId="2144945370" sldId="268"/>
            <ac:spMk id="4" creationId="{759F427F-12A3-4F5D-A1C9-C4B360A29D8A}"/>
          </ac:spMkLst>
        </pc:spChg>
        <pc:picChg chg="add mod modCrop">
          <ac:chgData name="Павленко Александр Сергеевич" userId="9a0c8a77-e3bf-4b14-a37e-65b9ae6d58a6" providerId="ADAL" clId="{0F9481FF-481C-4233-A7AC-52846F24057B}" dt="2021-04-07T18:33:12.705" v="1327" actId="1076"/>
          <ac:picMkLst>
            <pc:docMk/>
            <pc:sldMk cId="2144945370" sldId="268"/>
            <ac:picMk id="5" creationId="{8ECECBE6-77C7-4471-9244-C79128E1D012}"/>
          </ac:picMkLst>
        </pc:picChg>
        <pc:picChg chg="add del mod">
          <ac:chgData name="Павленко Александр Сергеевич" userId="9a0c8a77-e3bf-4b14-a37e-65b9ae6d58a6" providerId="ADAL" clId="{0F9481FF-481C-4233-A7AC-52846F24057B}" dt="2021-04-07T15:32:58.967" v="806"/>
          <ac:picMkLst>
            <pc:docMk/>
            <pc:sldMk cId="2144945370" sldId="268"/>
            <ac:picMk id="6" creationId="{755DC9FD-0E12-47D5-B65A-F838D8DA3DE6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33:10.543" v="1326" actId="1076"/>
          <ac:picMkLst>
            <pc:docMk/>
            <pc:sldMk cId="2144945370" sldId="268"/>
            <ac:picMk id="8" creationId="{EE2072EB-D880-456D-8E8A-4A5524C8673D}"/>
          </ac:picMkLst>
        </pc:picChg>
      </pc:sldChg>
      <pc:sldChg chg="addSp delSp modSp new mod setBg">
        <pc:chgData name="Павленко Александр Сергеевич" userId="9a0c8a77-e3bf-4b14-a37e-65b9ae6d58a6" providerId="ADAL" clId="{0F9481FF-481C-4233-A7AC-52846F24057B}" dt="2021-04-07T18:53:23.046" v="1602" actId="1076"/>
        <pc:sldMkLst>
          <pc:docMk/>
          <pc:sldMk cId="1629619261" sldId="269"/>
        </pc:sldMkLst>
        <pc:spChg chg="mod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2" creationId="{F0356C8B-5599-4CAB-A0F6-6805F26E2721}"/>
          </ac:spMkLst>
        </pc:spChg>
        <pc:spChg chg="del mod">
          <ac:chgData name="Павленко Александр Сергеевич" userId="9a0c8a77-e3bf-4b14-a37e-65b9ae6d58a6" providerId="ADAL" clId="{0F9481FF-481C-4233-A7AC-52846F24057B}" dt="2021-04-07T18:23:20.615" v="1108"/>
          <ac:spMkLst>
            <pc:docMk/>
            <pc:sldMk cId="1629619261" sldId="269"/>
            <ac:spMk id="3" creationId="{BD6BBBCD-2ED9-4A15-A7D9-6D41110E8391}"/>
          </ac:spMkLst>
        </pc:spChg>
        <pc:spChg chg="add del mod">
          <ac:chgData name="Павленко Александр Сергеевич" userId="9a0c8a77-e3bf-4b14-a37e-65b9ae6d58a6" providerId="ADAL" clId="{0F9481FF-481C-4233-A7AC-52846F24057B}" dt="2021-04-07T18:51:18.319" v="1590" actId="478"/>
          <ac:spMkLst>
            <pc:docMk/>
            <pc:sldMk cId="1629619261" sldId="269"/>
            <ac:spMk id="6" creationId="{C942433D-C9A5-40D9-8168-0E9418407D4A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8" creationId="{46D6306C-ED4F-4AAE-B4A5-EEA6AFAD726E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10" creationId="{0EC5361D-F897-4856-B945-0455A365EB24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12" creationId="{4508C0C5-2268-42B5-B3C8-4D0899E05F8C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14" creationId="{141ACBDB-38F8-4B34-8183-BD95B4E55A62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16" creationId="{DE00DB52-3455-4E2F-867B-A6D0516E175B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18" creationId="{9E914C83-E0D8-4953-92D5-169D28CB43AE}"/>
          </ac:spMkLst>
        </pc:spChg>
        <pc:spChg chg="add del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20" creationId="{3512E083-F550-46AF-8490-767ECFD00CB7}"/>
          </ac:spMkLst>
        </pc:spChg>
        <pc:spChg chg="add">
          <ac:chgData name="Павленко Александр Сергеевич" userId="9a0c8a77-e3bf-4b14-a37e-65b9ae6d58a6" providerId="ADAL" clId="{0F9481FF-481C-4233-A7AC-52846F24057B}" dt="2021-04-07T18:23:25.557" v="1109" actId="26606"/>
          <ac:spMkLst>
            <pc:docMk/>
            <pc:sldMk cId="1629619261" sldId="269"/>
            <ac:spMk id="25" creationId="{D4771268-CB57-404A-9271-370EB28F6090}"/>
          </ac:spMkLst>
        </pc:spChg>
        <pc:picChg chg="add del mod modCrop">
          <ac:chgData name="Павленко Александр Сергеевич" userId="9a0c8a77-e3bf-4b14-a37e-65b9ae6d58a6" providerId="ADAL" clId="{0F9481FF-481C-4233-A7AC-52846F24057B}" dt="2021-04-07T18:24:12.417" v="1111" actId="478"/>
          <ac:picMkLst>
            <pc:docMk/>
            <pc:sldMk cId="1629619261" sldId="269"/>
            <ac:picMk id="4" creationId="{BFD707C5-8291-4DDA-98CA-67756AA0CB1B}"/>
          </ac:picMkLst>
        </pc:picChg>
        <pc:picChg chg="add del mod">
          <ac:chgData name="Павленко Александр Сергеевич" userId="9a0c8a77-e3bf-4b14-a37e-65b9ae6d58a6" providerId="ADAL" clId="{0F9481FF-481C-4233-A7AC-52846F24057B}" dt="2021-04-07T18:53:05.518" v="1598" actId="478"/>
          <ac:picMkLst>
            <pc:docMk/>
            <pc:sldMk cId="1629619261" sldId="269"/>
            <ac:picMk id="2050" creationId="{DCA6D936-3FCF-4D77-A71D-575043F644A9}"/>
          </ac:picMkLst>
        </pc:picChg>
        <pc:picChg chg="add mod">
          <ac:chgData name="Павленко Александр Сергеевич" userId="9a0c8a77-e3bf-4b14-a37e-65b9ae6d58a6" providerId="ADAL" clId="{0F9481FF-481C-4233-A7AC-52846F24057B}" dt="2021-04-07T18:53:23.046" v="1602" actId="1076"/>
          <ac:picMkLst>
            <pc:docMk/>
            <pc:sldMk cId="1629619261" sldId="269"/>
            <ac:picMk id="2052" creationId="{810FCBD4-05C7-43DD-B26A-05A40BF78A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9DEF-4962-44F0-BBF9-7CB2D1D237F7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FD36D-33E9-4DD4-9A33-3EE5C1DA00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CDDDE"/>
                </a:solidFill>
                <a:effectLst/>
                <a:latin typeface="Whitney"/>
              </a:rPr>
              <a:t>Основная идея заключается в использовании большого ансамбля решающих деревьев, каждое из которых само по себе даёт очень невысокое качество классификации, но за счёт их большого количества результат получается хорошим.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FD36D-33E9-4DD4-9A33-3EE5C1DA00D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40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041A-A984-4D5F-8243-766DC5A06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CD0456-CFAD-42B7-9774-71880F4A5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CF1D1E-64A4-4178-A3ED-BB7EA951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07A72E-6319-468C-946F-3DA90A56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0EBD2-ACB7-4F39-AB14-846D3E17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78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1D503-6CAB-498B-B09F-367C458A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FA61FD-A933-4496-8EA2-AA9D89E98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00D663-5729-4A2A-8FF1-BA502692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B97BF-CA22-4AA5-8B83-3B206045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E62E8D-2EE2-42EA-AE16-44EC6F75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3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162F94-E85D-4768-ACEA-0497739B1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273972-4EE0-4AE3-9145-099AE1AB6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2DC06-CF60-414B-A56A-458E179C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20167-7EFF-4585-8C65-685DBC09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379D51-BF5A-4D63-A96B-ACB85E1B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80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AB1E7-916A-4B5D-91BF-099FAD5F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ED74E-CBD6-44B3-9D5E-2625CEB6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5ADCD5-E2CC-4780-B2CE-5F0D2438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7168A9-1D13-4186-9EF2-6272B9C0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494663-8866-4FCE-AFEB-916E4E9C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88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9F321-8BDF-4314-8F9A-325EFB37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217C6C-E7F9-4EBC-BA4B-972B4C929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4EF15A-2C53-472C-96E2-83B0D54D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3135F-B2AC-42D2-8C61-03AE0D74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7F02C-CD17-405F-9BF1-BE33253A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75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E1A8E-0D01-4922-9725-E63403D5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2B0F2-C5D9-405F-9603-51181068C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9EE8BB-CF22-41C9-BC16-C8D0B3146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A093B9-B48A-410B-AC6C-FF6EF2D8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79B032-D4C7-4D39-9DCD-089DED3F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641487-FDB4-4167-8F77-C59CADE1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69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DB946-8E97-46D7-9F46-E67579E7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24DB0D-9949-4743-ABFD-A22E1DF76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68DD84-D6D3-41D4-B1CB-A740102A7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932C5C-F5BC-43ED-9FFC-CA37B9C38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2D2636-B4BC-4BE6-B258-96C41AAC4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A5E982C-0D5E-4E01-A6C8-4C478558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E3B5E3A-051A-41DC-8774-122A5FE4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55F5B7-3B46-4BE2-B86A-D857775A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38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75EC7-4DDB-4061-93EC-77179D02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CAD961-79B1-4827-A65B-D0519E97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3410CE-36C0-4DD2-A81D-E2371858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D0309-8987-4CB1-A2E8-0B41C1D7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3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D92624-EE5F-449E-8EAF-39D56302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8B29C2-5587-4B6A-8B09-391D65FE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F3C2-B5F4-48A1-A82F-874109CF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32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BC2C0-2759-4311-8CFA-9DFEABC6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7C25BF-70D9-4FA2-923A-4C439F6D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5752B1-2B4A-44EB-8255-D088F7D7F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E674F5-BE36-4A64-86EF-FA46DF12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ECACF0-9783-4732-A207-32CD88C5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919C83-D760-48AE-8DC9-F4E9E3E5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70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2E6DD-3B6C-4A93-810E-20BEC214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199A9D-AABC-4DE9-AAD9-6715B0665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6A4763-DB53-4A86-B9F3-1DDCD54E6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D20BE7-9AA7-4B10-A7BE-8B2ADE07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925340-F07F-4685-ABE1-9C1CFC15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2F6F55-D0C6-425F-97CC-C34EF44A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D1818-0E84-4012-A80C-7CF073E6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8A0DAA-03BF-4C15-8AE9-9E3DBF4E5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04E6F9-CA59-4078-AB95-73198C9C9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792CD-A580-4940-A8A3-0430C9E4D205}" type="datetimeFigureOut">
              <a:rPr lang="ru-RU" smtClean="0"/>
              <a:t>07.04.2021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AECB70-2B14-49FF-B8E7-BE3169018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2737F2-7BD2-42BE-99C5-666D0DEEC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00901-B5C7-452B-A10B-F6DB3F52A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6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DB68D-0E9B-426F-9948-D8671D47D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Autoscaling-</a:t>
            </a:r>
            <a:r>
              <a:rPr lang="ru-RU" sz="2000" dirty="0">
                <a:solidFill>
                  <a:srgbClr val="080808"/>
                </a:solidFill>
              </a:rPr>
              <a:t>приложение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87793-9D8F-4F7B-BDF6-B4AACF4BA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Deep purple</a:t>
            </a:r>
            <a:endParaRPr lang="ru-RU" sz="3600">
              <a:solidFill>
                <a:srgbClr val="080808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E0E45-A191-4F85-88A7-F8409F9E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C6BA59-2194-4495-BDB4-481EC6CC7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63" b="34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3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B6FC7D7-21E1-4007-BAD4-EC4784F3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771"/>
            <a:ext cx="10515600" cy="1325563"/>
          </a:xfrm>
        </p:spPr>
        <p:txBody>
          <a:bodyPr/>
          <a:lstStyle/>
          <a:p>
            <a:r>
              <a:rPr lang="ru-RU" dirty="0"/>
              <a:t>Какую проблему заказчика мы решали?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079E755-7F0C-42C6-90DB-0B39EA1A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05"/>
            <a:ext cx="10515600" cy="714375"/>
          </a:xfrm>
        </p:spPr>
        <p:txBody>
          <a:bodyPr>
            <a:normAutofit/>
          </a:bodyPr>
          <a:lstStyle/>
          <a:p>
            <a:r>
              <a:rPr lang="ru-RU" dirty="0"/>
              <a:t>Неоптимальное использование ресурсов сервера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3F239E1-F266-4ECD-8DD6-1A80784AE14D}"/>
              </a:ext>
            </a:extLst>
          </p:cNvPr>
          <p:cNvSpPr txBox="1">
            <a:spLocks/>
          </p:cNvSpPr>
          <p:nvPr/>
        </p:nvSpPr>
        <p:spPr>
          <a:xfrm>
            <a:off x="838200" y="3332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Какое решение выбрали, что получилось?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7CF131C3-272D-4328-A862-A28588D1C890}"/>
              </a:ext>
            </a:extLst>
          </p:cNvPr>
          <p:cNvSpPr txBox="1">
            <a:spLocks/>
          </p:cNvSpPr>
          <p:nvPr/>
        </p:nvSpPr>
        <p:spPr>
          <a:xfrm>
            <a:off x="838200" y="4362574"/>
            <a:ext cx="10515600" cy="71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Создали модель, которая выдает прогноз на </a:t>
            </a:r>
            <a:r>
              <a:rPr lang="en-US" dirty="0"/>
              <a:t>30</a:t>
            </a:r>
            <a:r>
              <a:rPr lang="ru-RU" dirty="0"/>
              <a:t> секунд: задержку ответа сервера на запросы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39100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ED8AC-FD30-4AA5-BBAE-D5442BBE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ru-RU" sz="3600" dirty="0"/>
              <a:t>В чем заключается ценность?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1AA7C-7554-4492-89F2-052C0D78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pPr algn="r"/>
            <a:r>
              <a:rPr lang="ru-RU" sz="2400" dirty="0"/>
              <a:t>Модель оптимизирует работу </a:t>
            </a:r>
            <a:r>
              <a:rPr lang="en-US" sz="2400" dirty="0"/>
              <a:t>Autoscaling </a:t>
            </a:r>
            <a:r>
              <a:rPr lang="ru-RU" sz="2400" dirty="0"/>
              <a:t>для </a:t>
            </a:r>
            <a:r>
              <a:rPr lang="ru-RU" sz="2400" dirty="0" err="1"/>
              <a:t>сбертеха</a:t>
            </a:r>
            <a:r>
              <a:rPr lang="ru-RU" sz="2400" dirty="0"/>
              <a:t> благодаря предсказыванию значения задержки в будущем</a:t>
            </a:r>
          </a:p>
          <a:p>
            <a:pPr algn="r"/>
            <a:r>
              <a:rPr lang="ru-RU" sz="2400" dirty="0"/>
              <a:t>Визуализация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81340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DF280-578B-400F-A890-9E07EF27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Alpha-версия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FBDD50-1B87-4108-9817-B3EC818E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06974"/>
            <a:ext cx="6780700" cy="46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6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DF280-578B-400F-A890-9E07EF27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Beta-версия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6BA4E-F3EC-46A4-ADE2-EFC091902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52957"/>
            <a:ext cx="6780700" cy="39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CF347C-3046-493E-B121-582A2F8A1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222" t="19235" r="4269" b="14376"/>
          <a:stretch/>
        </p:blipFill>
        <p:spPr>
          <a:xfrm>
            <a:off x="640987" y="2430842"/>
            <a:ext cx="1923699" cy="199631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132F14-8FEA-4DF5-AB71-66E312AA79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3787" r="644" b="13936"/>
          <a:stretch/>
        </p:blipFill>
        <p:spPr bwMode="auto">
          <a:xfrm>
            <a:off x="3396257" y="2430842"/>
            <a:ext cx="1923699" cy="1996316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Объект 7" descr="Изображение выглядит как дерево, внешний, человек, мальчик&#10;&#10;Автоматически созданное описание">
            <a:extLst>
              <a:ext uri="{FF2B5EF4-FFF2-40B4-BE49-F238E27FC236}">
                <a16:creationId xmlns:a16="http://schemas.microsoft.com/office/drawing/2014/main" id="{40516174-2717-4A99-AD7A-63CCC4A13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43" y="2430842"/>
            <a:ext cx="1996316" cy="199631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62D91027-1E88-4309-B07F-F84BE33EF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9" t="21944" r="10080" b="12387"/>
          <a:stretch/>
        </p:blipFill>
        <p:spPr>
          <a:xfrm>
            <a:off x="6096000" y="2430842"/>
            <a:ext cx="1996316" cy="199631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BDADD-0D4A-4865-BFCE-3DBE17751102}"/>
              </a:ext>
            </a:extLst>
          </p:cNvPr>
          <p:cNvSpPr txBox="1"/>
          <p:nvPr/>
        </p:nvSpPr>
        <p:spPr>
          <a:xfrm>
            <a:off x="435138" y="1830618"/>
            <a:ext cx="2335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Вишняк Илья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52500-76F6-41DD-BA11-B72D089D4D98}"/>
              </a:ext>
            </a:extLst>
          </p:cNvPr>
          <p:cNvSpPr txBox="1"/>
          <p:nvPr/>
        </p:nvSpPr>
        <p:spPr>
          <a:xfrm>
            <a:off x="841807" y="4504162"/>
            <a:ext cx="1522052" cy="64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написание</a:t>
            </a:r>
          </a:p>
          <a:p>
            <a:pPr algn="ctr"/>
            <a:r>
              <a:rPr lang="ru-RU" dirty="0"/>
              <a:t> приложения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7002A-8435-4BB5-8EE6-86911ADC5A01}"/>
              </a:ext>
            </a:extLst>
          </p:cNvPr>
          <p:cNvSpPr txBox="1"/>
          <p:nvPr/>
        </p:nvSpPr>
        <p:spPr>
          <a:xfrm>
            <a:off x="3102429" y="1830618"/>
            <a:ext cx="251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Заброда Артем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0541C-5E70-4D02-A1C3-0F509DA3DBD8}"/>
              </a:ext>
            </a:extLst>
          </p:cNvPr>
          <p:cNvSpPr txBox="1"/>
          <p:nvPr/>
        </p:nvSpPr>
        <p:spPr>
          <a:xfrm>
            <a:off x="3584241" y="4504162"/>
            <a:ext cx="152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тимлид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9E0D3-920B-4CA4-81D2-DBC821D2CC98}"/>
              </a:ext>
            </a:extLst>
          </p:cNvPr>
          <p:cNvSpPr txBox="1"/>
          <p:nvPr/>
        </p:nvSpPr>
        <p:spPr>
          <a:xfrm>
            <a:off x="5801166" y="1830618"/>
            <a:ext cx="277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Алпатов Алексей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2F33A-8DEC-4346-A0EC-DB103E8312C1}"/>
              </a:ext>
            </a:extLst>
          </p:cNvPr>
          <p:cNvSpPr txBox="1"/>
          <p:nvPr/>
        </p:nvSpPr>
        <p:spPr>
          <a:xfrm>
            <a:off x="6358123" y="4504162"/>
            <a:ext cx="152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бэкенд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A559F-A706-4050-AF42-3E5D925D6F6A}"/>
              </a:ext>
            </a:extLst>
          </p:cNvPr>
          <p:cNvSpPr txBox="1"/>
          <p:nvPr/>
        </p:nvSpPr>
        <p:spPr>
          <a:xfrm>
            <a:off x="8644421" y="1830618"/>
            <a:ext cx="334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Павленко Александр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1437E-13EB-4AB4-9BFB-83E7B1705598}"/>
              </a:ext>
            </a:extLst>
          </p:cNvPr>
          <p:cNvSpPr txBox="1"/>
          <p:nvPr/>
        </p:nvSpPr>
        <p:spPr>
          <a:xfrm>
            <a:off x="9556079" y="4504162"/>
            <a:ext cx="152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00138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CE527C67-38A0-41CF-B505-A679C719AD8A}"/>
              </a:ext>
            </a:extLst>
          </p:cNvPr>
          <p:cNvSpPr txBox="1">
            <a:spLocks/>
          </p:cNvSpPr>
          <p:nvPr/>
        </p:nvSpPr>
        <p:spPr>
          <a:xfrm>
            <a:off x="643467" y="2694668"/>
            <a:ext cx="10905066" cy="467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800" dirty="0"/>
              <a:t>Результаты работы на данный момент:</a:t>
            </a:r>
            <a:endParaRPr lang="ru-RU" sz="3600" dirty="0"/>
          </a:p>
          <a:p>
            <a:pPr marL="0" indent="0" algn="ctr">
              <a:buNone/>
            </a:pPr>
            <a:r>
              <a:rPr lang="ru-RU" dirty="0"/>
              <a:t>Полноценная версия модели, реализованная на основе методов машинного обучения, таких как метод </a:t>
            </a:r>
            <a:r>
              <a:rPr lang="ru-RU" b="1" dirty="0" err="1"/>
              <a:t>бэггинга</a:t>
            </a:r>
            <a:r>
              <a:rPr lang="ru-RU" b="1" dirty="0"/>
              <a:t> </a:t>
            </a:r>
            <a:r>
              <a:rPr lang="ru-RU" b="1" dirty="0" err="1"/>
              <a:t>Бреймана</a:t>
            </a:r>
            <a:r>
              <a:rPr lang="ru-RU" b="1" dirty="0"/>
              <a:t> </a:t>
            </a:r>
            <a:r>
              <a:rPr lang="ru-RU" dirty="0"/>
              <a:t>и метод </a:t>
            </a:r>
            <a:r>
              <a:rPr lang="ru-RU" b="1" dirty="0"/>
              <a:t>случайных подпространств.</a:t>
            </a:r>
          </a:p>
          <a:p>
            <a:pPr marL="0" indent="0" algn="ctr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0082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56C8B-5599-4CAB-A0F6-6805F26E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Приложение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10FCBD4-05C7-43DD-B26A-05A40BF78A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08" y="1574019"/>
            <a:ext cx="592666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192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Широкоэкранный</PresentationFormat>
  <Paragraphs>26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Whitney</vt:lpstr>
      <vt:lpstr>Тема Office</vt:lpstr>
      <vt:lpstr>Deep purple</vt:lpstr>
      <vt:lpstr>Презентация PowerPoint</vt:lpstr>
      <vt:lpstr>Какую проблему заказчика мы решали?</vt:lpstr>
      <vt:lpstr>В чем заключается ценность?</vt:lpstr>
      <vt:lpstr>Alpha-версия</vt:lpstr>
      <vt:lpstr>Beta-версия</vt:lpstr>
      <vt:lpstr>Презентация PowerPoint</vt:lpstr>
      <vt:lpstr>Презентация PowerPoint</vt:lpstr>
      <vt:lpstr>Приложение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purple</dc:title>
  <dc:creator>Павленко Александр Сергеевич</dc:creator>
  <cp:lastModifiedBy>Павленко Александр Сергеевич</cp:lastModifiedBy>
  <cp:revision>2</cp:revision>
  <dcterms:created xsi:type="dcterms:W3CDTF">2020-12-05T10:45:12Z</dcterms:created>
  <dcterms:modified xsi:type="dcterms:W3CDTF">2021-04-07T18:53:27Z</dcterms:modified>
</cp:coreProperties>
</file>